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6" r:id="rId3"/>
    <p:sldId id="257" r:id="rId4"/>
    <p:sldId id="259"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105" d="100"/>
          <a:sy n="105" d="100"/>
        </p:scale>
        <p:origin x="834"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859192-D3A1-2E51-E735-53095DC72C6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0C5343E-EF48-09D5-E438-D460A785F0D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F5EF9EE-113B-FDAA-BDA1-B5E5B7FB9AC2}"/>
              </a:ext>
            </a:extLst>
          </p:cNvPr>
          <p:cNvSpPr>
            <a:spLocks noGrp="1"/>
          </p:cNvSpPr>
          <p:nvPr>
            <p:ph type="dt" sz="half" idx="10"/>
          </p:nvPr>
        </p:nvSpPr>
        <p:spPr/>
        <p:txBody>
          <a:bodyPr/>
          <a:lstStyle/>
          <a:p>
            <a:fld id="{C209E2ED-2937-421C-8FAE-88BE2200BF58}" type="datetimeFigureOut">
              <a:rPr lang="en-US" smtClean="0"/>
              <a:t>12/25/2024</a:t>
            </a:fld>
            <a:endParaRPr lang="en-US"/>
          </a:p>
        </p:txBody>
      </p:sp>
      <p:sp>
        <p:nvSpPr>
          <p:cNvPr id="5" name="Footer Placeholder 4">
            <a:extLst>
              <a:ext uri="{FF2B5EF4-FFF2-40B4-BE49-F238E27FC236}">
                <a16:creationId xmlns:a16="http://schemas.microsoft.com/office/drawing/2014/main" id="{7FD796BA-2B21-7025-0586-5E2D42C5229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89EBC4E-F077-02EF-0A0B-73CBB7BA4E01}"/>
              </a:ext>
            </a:extLst>
          </p:cNvPr>
          <p:cNvSpPr>
            <a:spLocks noGrp="1"/>
          </p:cNvSpPr>
          <p:nvPr>
            <p:ph type="sldNum" sz="quarter" idx="12"/>
          </p:nvPr>
        </p:nvSpPr>
        <p:spPr/>
        <p:txBody>
          <a:bodyPr/>
          <a:lstStyle/>
          <a:p>
            <a:fld id="{BA4A7E7A-F43D-4CE7-9784-E5231E58B2E7}" type="slidenum">
              <a:rPr lang="en-US" smtClean="0"/>
              <a:t>‹#›</a:t>
            </a:fld>
            <a:endParaRPr lang="en-US"/>
          </a:p>
        </p:txBody>
      </p:sp>
    </p:spTree>
    <p:extLst>
      <p:ext uri="{BB962C8B-B14F-4D97-AF65-F5344CB8AC3E}">
        <p14:creationId xmlns:p14="http://schemas.microsoft.com/office/powerpoint/2010/main" val="21889810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E42AE8-CC06-1BDA-4160-0B557775EA3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D31568C-A5ED-E953-03E3-8D9D91DA4DD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097C205-099D-7142-0CA3-3B719F0B3BA6}"/>
              </a:ext>
            </a:extLst>
          </p:cNvPr>
          <p:cNvSpPr>
            <a:spLocks noGrp="1"/>
          </p:cNvSpPr>
          <p:nvPr>
            <p:ph type="dt" sz="half" idx="10"/>
          </p:nvPr>
        </p:nvSpPr>
        <p:spPr/>
        <p:txBody>
          <a:bodyPr/>
          <a:lstStyle/>
          <a:p>
            <a:fld id="{C209E2ED-2937-421C-8FAE-88BE2200BF58}" type="datetimeFigureOut">
              <a:rPr lang="en-US" smtClean="0"/>
              <a:t>12/25/2024</a:t>
            </a:fld>
            <a:endParaRPr lang="en-US"/>
          </a:p>
        </p:txBody>
      </p:sp>
      <p:sp>
        <p:nvSpPr>
          <p:cNvPr id="5" name="Footer Placeholder 4">
            <a:extLst>
              <a:ext uri="{FF2B5EF4-FFF2-40B4-BE49-F238E27FC236}">
                <a16:creationId xmlns:a16="http://schemas.microsoft.com/office/drawing/2014/main" id="{7BFA937F-8376-4B4B-EA89-1F635D45003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95590BE-10E0-7A57-C657-E541F3079F29}"/>
              </a:ext>
            </a:extLst>
          </p:cNvPr>
          <p:cNvSpPr>
            <a:spLocks noGrp="1"/>
          </p:cNvSpPr>
          <p:nvPr>
            <p:ph type="sldNum" sz="quarter" idx="12"/>
          </p:nvPr>
        </p:nvSpPr>
        <p:spPr/>
        <p:txBody>
          <a:bodyPr/>
          <a:lstStyle/>
          <a:p>
            <a:fld id="{BA4A7E7A-F43D-4CE7-9784-E5231E58B2E7}" type="slidenum">
              <a:rPr lang="en-US" smtClean="0"/>
              <a:t>‹#›</a:t>
            </a:fld>
            <a:endParaRPr lang="en-US"/>
          </a:p>
        </p:txBody>
      </p:sp>
    </p:spTree>
    <p:extLst>
      <p:ext uri="{BB962C8B-B14F-4D97-AF65-F5344CB8AC3E}">
        <p14:creationId xmlns:p14="http://schemas.microsoft.com/office/powerpoint/2010/main" val="22240154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01220F9-F76B-BA9B-D00E-572AB5643F3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69FB94C-8101-B3F2-5677-D079B2A9A2A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D4F475E-AE8E-502E-0A36-6D93C3578A55}"/>
              </a:ext>
            </a:extLst>
          </p:cNvPr>
          <p:cNvSpPr>
            <a:spLocks noGrp="1"/>
          </p:cNvSpPr>
          <p:nvPr>
            <p:ph type="dt" sz="half" idx="10"/>
          </p:nvPr>
        </p:nvSpPr>
        <p:spPr/>
        <p:txBody>
          <a:bodyPr/>
          <a:lstStyle/>
          <a:p>
            <a:fld id="{C209E2ED-2937-421C-8FAE-88BE2200BF58}" type="datetimeFigureOut">
              <a:rPr lang="en-US" smtClean="0"/>
              <a:t>12/25/2024</a:t>
            </a:fld>
            <a:endParaRPr lang="en-US"/>
          </a:p>
        </p:txBody>
      </p:sp>
      <p:sp>
        <p:nvSpPr>
          <p:cNvPr id="5" name="Footer Placeholder 4">
            <a:extLst>
              <a:ext uri="{FF2B5EF4-FFF2-40B4-BE49-F238E27FC236}">
                <a16:creationId xmlns:a16="http://schemas.microsoft.com/office/drawing/2014/main" id="{627073E8-B2F2-C504-CF71-D3055B089B6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35B9767-F57F-2624-FE67-D2FD98AFA0B3}"/>
              </a:ext>
            </a:extLst>
          </p:cNvPr>
          <p:cNvSpPr>
            <a:spLocks noGrp="1"/>
          </p:cNvSpPr>
          <p:nvPr>
            <p:ph type="sldNum" sz="quarter" idx="12"/>
          </p:nvPr>
        </p:nvSpPr>
        <p:spPr/>
        <p:txBody>
          <a:bodyPr/>
          <a:lstStyle/>
          <a:p>
            <a:fld id="{BA4A7E7A-F43D-4CE7-9784-E5231E58B2E7}" type="slidenum">
              <a:rPr lang="en-US" smtClean="0"/>
              <a:t>‹#›</a:t>
            </a:fld>
            <a:endParaRPr lang="en-US"/>
          </a:p>
        </p:txBody>
      </p:sp>
    </p:spTree>
    <p:extLst>
      <p:ext uri="{BB962C8B-B14F-4D97-AF65-F5344CB8AC3E}">
        <p14:creationId xmlns:p14="http://schemas.microsoft.com/office/powerpoint/2010/main" val="37140227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F085C1-AD13-4FC6-4130-7AD45B44691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68E78DE-EB82-19B2-A501-F95C330731E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E5DA3D3-05F9-7DB3-BBE9-7EDFEA123DA2}"/>
              </a:ext>
            </a:extLst>
          </p:cNvPr>
          <p:cNvSpPr>
            <a:spLocks noGrp="1"/>
          </p:cNvSpPr>
          <p:nvPr>
            <p:ph type="dt" sz="half" idx="10"/>
          </p:nvPr>
        </p:nvSpPr>
        <p:spPr/>
        <p:txBody>
          <a:bodyPr/>
          <a:lstStyle/>
          <a:p>
            <a:fld id="{C209E2ED-2937-421C-8FAE-88BE2200BF58}" type="datetimeFigureOut">
              <a:rPr lang="en-US" smtClean="0"/>
              <a:t>12/25/2024</a:t>
            </a:fld>
            <a:endParaRPr lang="en-US"/>
          </a:p>
        </p:txBody>
      </p:sp>
      <p:sp>
        <p:nvSpPr>
          <p:cNvPr id="5" name="Footer Placeholder 4">
            <a:extLst>
              <a:ext uri="{FF2B5EF4-FFF2-40B4-BE49-F238E27FC236}">
                <a16:creationId xmlns:a16="http://schemas.microsoft.com/office/drawing/2014/main" id="{B87330E3-6A00-E1E8-D167-3D5269EED96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71B8F79-ADE1-FD17-B6D8-85091A9BCA61}"/>
              </a:ext>
            </a:extLst>
          </p:cNvPr>
          <p:cNvSpPr>
            <a:spLocks noGrp="1"/>
          </p:cNvSpPr>
          <p:nvPr>
            <p:ph type="sldNum" sz="quarter" idx="12"/>
          </p:nvPr>
        </p:nvSpPr>
        <p:spPr/>
        <p:txBody>
          <a:bodyPr/>
          <a:lstStyle/>
          <a:p>
            <a:fld id="{BA4A7E7A-F43D-4CE7-9784-E5231E58B2E7}" type="slidenum">
              <a:rPr lang="en-US" smtClean="0"/>
              <a:t>‹#›</a:t>
            </a:fld>
            <a:endParaRPr lang="en-US"/>
          </a:p>
        </p:txBody>
      </p:sp>
    </p:spTree>
    <p:extLst>
      <p:ext uri="{BB962C8B-B14F-4D97-AF65-F5344CB8AC3E}">
        <p14:creationId xmlns:p14="http://schemas.microsoft.com/office/powerpoint/2010/main" val="39250686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AF0957-A120-615E-7803-9E9D84E7314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B125342-4FC7-8E08-F36F-01E8E12F28EE}"/>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B595F8B-C374-6C7F-5496-E4D655FF0BF9}"/>
              </a:ext>
            </a:extLst>
          </p:cNvPr>
          <p:cNvSpPr>
            <a:spLocks noGrp="1"/>
          </p:cNvSpPr>
          <p:nvPr>
            <p:ph type="dt" sz="half" idx="10"/>
          </p:nvPr>
        </p:nvSpPr>
        <p:spPr/>
        <p:txBody>
          <a:bodyPr/>
          <a:lstStyle/>
          <a:p>
            <a:fld id="{C209E2ED-2937-421C-8FAE-88BE2200BF58}" type="datetimeFigureOut">
              <a:rPr lang="en-US" smtClean="0"/>
              <a:t>12/25/2024</a:t>
            </a:fld>
            <a:endParaRPr lang="en-US"/>
          </a:p>
        </p:txBody>
      </p:sp>
      <p:sp>
        <p:nvSpPr>
          <p:cNvPr id="5" name="Footer Placeholder 4">
            <a:extLst>
              <a:ext uri="{FF2B5EF4-FFF2-40B4-BE49-F238E27FC236}">
                <a16:creationId xmlns:a16="http://schemas.microsoft.com/office/drawing/2014/main" id="{9FE8E686-CC81-DC46-BB8A-8207BDA5A23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A6E2816-6C84-44CD-F3D6-9C2FC31F4F43}"/>
              </a:ext>
            </a:extLst>
          </p:cNvPr>
          <p:cNvSpPr>
            <a:spLocks noGrp="1"/>
          </p:cNvSpPr>
          <p:nvPr>
            <p:ph type="sldNum" sz="quarter" idx="12"/>
          </p:nvPr>
        </p:nvSpPr>
        <p:spPr/>
        <p:txBody>
          <a:bodyPr/>
          <a:lstStyle/>
          <a:p>
            <a:fld id="{BA4A7E7A-F43D-4CE7-9784-E5231E58B2E7}" type="slidenum">
              <a:rPr lang="en-US" smtClean="0"/>
              <a:t>‹#›</a:t>
            </a:fld>
            <a:endParaRPr lang="en-US"/>
          </a:p>
        </p:txBody>
      </p:sp>
    </p:spTree>
    <p:extLst>
      <p:ext uri="{BB962C8B-B14F-4D97-AF65-F5344CB8AC3E}">
        <p14:creationId xmlns:p14="http://schemas.microsoft.com/office/powerpoint/2010/main" val="42120729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BB0169-77D1-62F4-328D-1EF64BCEF57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58D41F8-E6B5-4967-1ACF-EE34F60FBA6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E1D2EC6-1E74-D670-8A4C-9950DD3C6F7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585AC49-A98C-5906-6E93-BD5AB9074604}"/>
              </a:ext>
            </a:extLst>
          </p:cNvPr>
          <p:cNvSpPr>
            <a:spLocks noGrp="1"/>
          </p:cNvSpPr>
          <p:nvPr>
            <p:ph type="dt" sz="half" idx="10"/>
          </p:nvPr>
        </p:nvSpPr>
        <p:spPr/>
        <p:txBody>
          <a:bodyPr/>
          <a:lstStyle/>
          <a:p>
            <a:fld id="{C209E2ED-2937-421C-8FAE-88BE2200BF58}" type="datetimeFigureOut">
              <a:rPr lang="en-US" smtClean="0"/>
              <a:t>12/25/2024</a:t>
            </a:fld>
            <a:endParaRPr lang="en-US"/>
          </a:p>
        </p:txBody>
      </p:sp>
      <p:sp>
        <p:nvSpPr>
          <p:cNvPr id="6" name="Footer Placeholder 5">
            <a:extLst>
              <a:ext uri="{FF2B5EF4-FFF2-40B4-BE49-F238E27FC236}">
                <a16:creationId xmlns:a16="http://schemas.microsoft.com/office/drawing/2014/main" id="{8A57AA46-FC3F-A9AF-CEB7-285C47EC789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05E3E08-C0E3-A5AC-3E60-50BC213F8BF3}"/>
              </a:ext>
            </a:extLst>
          </p:cNvPr>
          <p:cNvSpPr>
            <a:spLocks noGrp="1"/>
          </p:cNvSpPr>
          <p:nvPr>
            <p:ph type="sldNum" sz="quarter" idx="12"/>
          </p:nvPr>
        </p:nvSpPr>
        <p:spPr/>
        <p:txBody>
          <a:bodyPr/>
          <a:lstStyle/>
          <a:p>
            <a:fld id="{BA4A7E7A-F43D-4CE7-9784-E5231E58B2E7}" type="slidenum">
              <a:rPr lang="en-US" smtClean="0"/>
              <a:t>‹#›</a:t>
            </a:fld>
            <a:endParaRPr lang="en-US"/>
          </a:p>
        </p:txBody>
      </p:sp>
    </p:spTree>
    <p:extLst>
      <p:ext uri="{BB962C8B-B14F-4D97-AF65-F5344CB8AC3E}">
        <p14:creationId xmlns:p14="http://schemas.microsoft.com/office/powerpoint/2010/main" val="4559495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46E68B-309B-1DD1-6285-CDE4732BF04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2357300-2B21-ED47-5826-B6FB2B95498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C551B93-E433-24D0-92AA-31C7B16CF6E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263C65D-91BE-A51D-443B-EB3D0EB3152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C398C12-3999-460E-C1EA-1904988CFEA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8BFAB79-0606-0CE6-792B-71EA8CACC0CC}"/>
              </a:ext>
            </a:extLst>
          </p:cNvPr>
          <p:cNvSpPr>
            <a:spLocks noGrp="1"/>
          </p:cNvSpPr>
          <p:nvPr>
            <p:ph type="dt" sz="half" idx="10"/>
          </p:nvPr>
        </p:nvSpPr>
        <p:spPr/>
        <p:txBody>
          <a:bodyPr/>
          <a:lstStyle/>
          <a:p>
            <a:fld id="{C209E2ED-2937-421C-8FAE-88BE2200BF58}" type="datetimeFigureOut">
              <a:rPr lang="en-US" smtClean="0"/>
              <a:t>12/25/2024</a:t>
            </a:fld>
            <a:endParaRPr lang="en-US"/>
          </a:p>
        </p:txBody>
      </p:sp>
      <p:sp>
        <p:nvSpPr>
          <p:cNvPr id="8" name="Footer Placeholder 7">
            <a:extLst>
              <a:ext uri="{FF2B5EF4-FFF2-40B4-BE49-F238E27FC236}">
                <a16:creationId xmlns:a16="http://schemas.microsoft.com/office/drawing/2014/main" id="{BB2821BF-800A-E7D6-4D8E-7F6E4E3E8CC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7F1B4CA-019D-12B5-A63E-067893BFE969}"/>
              </a:ext>
            </a:extLst>
          </p:cNvPr>
          <p:cNvSpPr>
            <a:spLocks noGrp="1"/>
          </p:cNvSpPr>
          <p:nvPr>
            <p:ph type="sldNum" sz="quarter" idx="12"/>
          </p:nvPr>
        </p:nvSpPr>
        <p:spPr/>
        <p:txBody>
          <a:bodyPr/>
          <a:lstStyle/>
          <a:p>
            <a:fld id="{BA4A7E7A-F43D-4CE7-9784-E5231E58B2E7}" type="slidenum">
              <a:rPr lang="en-US" smtClean="0"/>
              <a:t>‹#›</a:t>
            </a:fld>
            <a:endParaRPr lang="en-US"/>
          </a:p>
        </p:txBody>
      </p:sp>
    </p:spTree>
    <p:extLst>
      <p:ext uri="{BB962C8B-B14F-4D97-AF65-F5344CB8AC3E}">
        <p14:creationId xmlns:p14="http://schemas.microsoft.com/office/powerpoint/2010/main" val="4655164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27F06C-8EB1-85E1-F7BD-CA27FC4AF4B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C317FB8-C98D-2577-14C3-FD1E401E6BEF}"/>
              </a:ext>
            </a:extLst>
          </p:cNvPr>
          <p:cNvSpPr>
            <a:spLocks noGrp="1"/>
          </p:cNvSpPr>
          <p:nvPr>
            <p:ph type="dt" sz="half" idx="10"/>
          </p:nvPr>
        </p:nvSpPr>
        <p:spPr/>
        <p:txBody>
          <a:bodyPr/>
          <a:lstStyle/>
          <a:p>
            <a:fld id="{C209E2ED-2937-421C-8FAE-88BE2200BF58}" type="datetimeFigureOut">
              <a:rPr lang="en-US" smtClean="0"/>
              <a:t>12/25/2024</a:t>
            </a:fld>
            <a:endParaRPr lang="en-US"/>
          </a:p>
        </p:txBody>
      </p:sp>
      <p:sp>
        <p:nvSpPr>
          <p:cNvPr id="4" name="Footer Placeholder 3">
            <a:extLst>
              <a:ext uri="{FF2B5EF4-FFF2-40B4-BE49-F238E27FC236}">
                <a16:creationId xmlns:a16="http://schemas.microsoft.com/office/drawing/2014/main" id="{407650BC-E5BA-560F-3503-8FD1ADDB7E8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9568E9C-79E2-BF0E-B1B5-451EEA31DDC4}"/>
              </a:ext>
            </a:extLst>
          </p:cNvPr>
          <p:cNvSpPr>
            <a:spLocks noGrp="1"/>
          </p:cNvSpPr>
          <p:nvPr>
            <p:ph type="sldNum" sz="quarter" idx="12"/>
          </p:nvPr>
        </p:nvSpPr>
        <p:spPr/>
        <p:txBody>
          <a:bodyPr/>
          <a:lstStyle/>
          <a:p>
            <a:fld id="{BA4A7E7A-F43D-4CE7-9784-E5231E58B2E7}" type="slidenum">
              <a:rPr lang="en-US" smtClean="0"/>
              <a:t>‹#›</a:t>
            </a:fld>
            <a:endParaRPr lang="en-US"/>
          </a:p>
        </p:txBody>
      </p:sp>
    </p:spTree>
    <p:extLst>
      <p:ext uri="{BB962C8B-B14F-4D97-AF65-F5344CB8AC3E}">
        <p14:creationId xmlns:p14="http://schemas.microsoft.com/office/powerpoint/2010/main" val="41178285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B3D7E60-D8AE-9EA9-0622-65073E09A745}"/>
              </a:ext>
            </a:extLst>
          </p:cNvPr>
          <p:cNvSpPr>
            <a:spLocks noGrp="1"/>
          </p:cNvSpPr>
          <p:nvPr>
            <p:ph type="dt" sz="half" idx="10"/>
          </p:nvPr>
        </p:nvSpPr>
        <p:spPr/>
        <p:txBody>
          <a:bodyPr/>
          <a:lstStyle/>
          <a:p>
            <a:fld id="{C209E2ED-2937-421C-8FAE-88BE2200BF58}" type="datetimeFigureOut">
              <a:rPr lang="en-US" smtClean="0"/>
              <a:t>12/25/2024</a:t>
            </a:fld>
            <a:endParaRPr lang="en-US"/>
          </a:p>
        </p:txBody>
      </p:sp>
      <p:sp>
        <p:nvSpPr>
          <p:cNvPr id="3" name="Footer Placeholder 2">
            <a:extLst>
              <a:ext uri="{FF2B5EF4-FFF2-40B4-BE49-F238E27FC236}">
                <a16:creationId xmlns:a16="http://schemas.microsoft.com/office/drawing/2014/main" id="{0530E604-0D62-9FCC-C0C0-B650B037CD9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81B32D1-0FBC-B5A5-ADC2-B82CFCEB0A26}"/>
              </a:ext>
            </a:extLst>
          </p:cNvPr>
          <p:cNvSpPr>
            <a:spLocks noGrp="1"/>
          </p:cNvSpPr>
          <p:nvPr>
            <p:ph type="sldNum" sz="quarter" idx="12"/>
          </p:nvPr>
        </p:nvSpPr>
        <p:spPr/>
        <p:txBody>
          <a:bodyPr/>
          <a:lstStyle/>
          <a:p>
            <a:fld id="{BA4A7E7A-F43D-4CE7-9784-E5231E58B2E7}" type="slidenum">
              <a:rPr lang="en-US" smtClean="0"/>
              <a:t>‹#›</a:t>
            </a:fld>
            <a:endParaRPr lang="en-US"/>
          </a:p>
        </p:txBody>
      </p:sp>
    </p:spTree>
    <p:extLst>
      <p:ext uri="{BB962C8B-B14F-4D97-AF65-F5344CB8AC3E}">
        <p14:creationId xmlns:p14="http://schemas.microsoft.com/office/powerpoint/2010/main" val="40485531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20D768-2F65-3CE1-1D46-0A7DE17B7DE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866E45B-7734-0F35-BFD8-E2BE31DF8FA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AE9C8DF-C3C6-607F-14B6-230084EB709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DE7A04A-49D4-89F2-026A-66DB6187F547}"/>
              </a:ext>
            </a:extLst>
          </p:cNvPr>
          <p:cNvSpPr>
            <a:spLocks noGrp="1"/>
          </p:cNvSpPr>
          <p:nvPr>
            <p:ph type="dt" sz="half" idx="10"/>
          </p:nvPr>
        </p:nvSpPr>
        <p:spPr/>
        <p:txBody>
          <a:bodyPr/>
          <a:lstStyle/>
          <a:p>
            <a:fld id="{C209E2ED-2937-421C-8FAE-88BE2200BF58}" type="datetimeFigureOut">
              <a:rPr lang="en-US" smtClean="0"/>
              <a:t>12/25/2024</a:t>
            </a:fld>
            <a:endParaRPr lang="en-US"/>
          </a:p>
        </p:txBody>
      </p:sp>
      <p:sp>
        <p:nvSpPr>
          <p:cNvPr id="6" name="Footer Placeholder 5">
            <a:extLst>
              <a:ext uri="{FF2B5EF4-FFF2-40B4-BE49-F238E27FC236}">
                <a16:creationId xmlns:a16="http://schemas.microsoft.com/office/drawing/2014/main" id="{0EC3FCD7-890A-C32A-2D3F-C69279486AF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9B6A8CE-398D-F47D-FA84-0DE85EDF6BBA}"/>
              </a:ext>
            </a:extLst>
          </p:cNvPr>
          <p:cNvSpPr>
            <a:spLocks noGrp="1"/>
          </p:cNvSpPr>
          <p:nvPr>
            <p:ph type="sldNum" sz="quarter" idx="12"/>
          </p:nvPr>
        </p:nvSpPr>
        <p:spPr/>
        <p:txBody>
          <a:bodyPr/>
          <a:lstStyle/>
          <a:p>
            <a:fld id="{BA4A7E7A-F43D-4CE7-9784-E5231E58B2E7}" type="slidenum">
              <a:rPr lang="en-US" smtClean="0"/>
              <a:t>‹#›</a:t>
            </a:fld>
            <a:endParaRPr lang="en-US"/>
          </a:p>
        </p:txBody>
      </p:sp>
    </p:spTree>
    <p:extLst>
      <p:ext uri="{BB962C8B-B14F-4D97-AF65-F5344CB8AC3E}">
        <p14:creationId xmlns:p14="http://schemas.microsoft.com/office/powerpoint/2010/main" val="4821018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9052BC-5063-26F7-A06E-F91FF226AA4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0574BEC-0ACF-EBB7-F60B-542E508ACC3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DEE5AE2-6C32-C519-2694-A1F522AAE0F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A8DBC44-0309-37A9-D9D0-262E70262EBD}"/>
              </a:ext>
            </a:extLst>
          </p:cNvPr>
          <p:cNvSpPr>
            <a:spLocks noGrp="1"/>
          </p:cNvSpPr>
          <p:nvPr>
            <p:ph type="dt" sz="half" idx="10"/>
          </p:nvPr>
        </p:nvSpPr>
        <p:spPr/>
        <p:txBody>
          <a:bodyPr/>
          <a:lstStyle/>
          <a:p>
            <a:fld id="{C209E2ED-2937-421C-8FAE-88BE2200BF58}" type="datetimeFigureOut">
              <a:rPr lang="en-US" smtClean="0"/>
              <a:t>12/25/2024</a:t>
            </a:fld>
            <a:endParaRPr lang="en-US"/>
          </a:p>
        </p:txBody>
      </p:sp>
      <p:sp>
        <p:nvSpPr>
          <p:cNvPr id="6" name="Footer Placeholder 5">
            <a:extLst>
              <a:ext uri="{FF2B5EF4-FFF2-40B4-BE49-F238E27FC236}">
                <a16:creationId xmlns:a16="http://schemas.microsoft.com/office/drawing/2014/main" id="{1853A332-31EF-0F61-F02C-99F3E273489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50C9AC2-274B-3BC7-FC3A-5CDE978CE71B}"/>
              </a:ext>
            </a:extLst>
          </p:cNvPr>
          <p:cNvSpPr>
            <a:spLocks noGrp="1"/>
          </p:cNvSpPr>
          <p:nvPr>
            <p:ph type="sldNum" sz="quarter" idx="12"/>
          </p:nvPr>
        </p:nvSpPr>
        <p:spPr/>
        <p:txBody>
          <a:bodyPr/>
          <a:lstStyle/>
          <a:p>
            <a:fld id="{BA4A7E7A-F43D-4CE7-9784-E5231E58B2E7}" type="slidenum">
              <a:rPr lang="en-US" smtClean="0"/>
              <a:t>‹#›</a:t>
            </a:fld>
            <a:endParaRPr lang="en-US"/>
          </a:p>
        </p:txBody>
      </p:sp>
    </p:spTree>
    <p:extLst>
      <p:ext uri="{BB962C8B-B14F-4D97-AF65-F5344CB8AC3E}">
        <p14:creationId xmlns:p14="http://schemas.microsoft.com/office/powerpoint/2010/main" val="15808351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61355D2-8DE8-E5DC-56A1-4587B56ECBF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2B8B404-A5CC-0CCA-1799-27F027677BF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6AC36F2-1058-533F-8A71-35110F3C14C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C209E2ED-2937-421C-8FAE-88BE2200BF58}" type="datetimeFigureOut">
              <a:rPr lang="en-US" smtClean="0"/>
              <a:t>12/25/2024</a:t>
            </a:fld>
            <a:endParaRPr lang="en-US"/>
          </a:p>
        </p:txBody>
      </p:sp>
      <p:sp>
        <p:nvSpPr>
          <p:cNvPr id="5" name="Footer Placeholder 4">
            <a:extLst>
              <a:ext uri="{FF2B5EF4-FFF2-40B4-BE49-F238E27FC236}">
                <a16:creationId xmlns:a16="http://schemas.microsoft.com/office/drawing/2014/main" id="{5BE08C3A-AA4A-2E77-8496-84BC7EAAB48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B5821230-1FAC-340B-8852-D4BC554CA08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BA4A7E7A-F43D-4CE7-9784-E5231E58B2E7}" type="slidenum">
              <a:rPr lang="en-US" smtClean="0"/>
              <a:t>‹#›</a:t>
            </a:fld>
            <a:endParaRPr lang="en-US"/>
          </a:p>
        </p:txBody>
      </p:sp>
    </p:spTree>
    <p:extLst>
      <p:ext uri="{BB962C8B-B14F-4D97-AF65-F5344CB8AC3E}">
        <p14:creationId xmlns:p14="http://schemas.microsoft.com/office/powerpoint/2010/main" val="41015474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Layout" Target="../slideLayouts/slideLayout7.xml"/><Relationship Id="rId1" Type="http://schemas.openxmlformats.org/officeDocument/2006/relationships/video" Target="https://www.youtube.com/embed/yB5C1OMloeI?feature=oembed"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37B9E90-D8B3-6DC1-BDB7-7DE4CF2543D5}"/>
              </a:ext>
            </a:extLst>
          </p:cNvPr>
          <p:cNvSpPr txBox="1"/>
          <p:nvPr/>
        </p:nvSpPr>
        <p:spPr>
          <a:xfrm>
            <a:off x="4710224" y="5220586"/>
            <a:ext cx="11610753" cy="707886"/>
          </a:xfrm>
          <a:prstGeom prst="rect">
            <a:avLst/>
          </a:prstGeom>
          <a:noFill/>
        </p:spPr>
        <p:txBody>
          <a:bodyPr wrap="square" rtlCol="0">
            <a:spAutoFit/>
          </a:bodyPr>
          <a:lstStyle/>
          <a:p>
            <a:r>
              <a:rPr lang="en-US" sz="4000" dirty="0"/>
              <a:t>Can you guess my mystery job?</a:t>
            </a:r>
          </a:p>
        </p:txBody>
      </p:sp>
    </p:spTree>
    <p:extLst>
      <p:ext uri="{BB962C8B-B14F-4D97-AF65-F5344CB8AC3E}">
        <p14:creationId xmlns:p14="http://schemas.microsoft.com/office/powerpoint/2010/main" val="11632811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 descr="Pre-Radar Listener - Obsolete Jobs of History">
            <a:extLst>
              <a:ext uri="{FF2B5EF4-FFF2-40B4-BE49-F238E27FC236}">
                <a16:creationId xmlns:a16="http://schemas.microsoft.com/office/drawing/2014/main" id="{78B25EAF-9C68-C7FE-A8A8-18FB0BFFD9DE}"/>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2052085" y="52330"/>
            <a:ext cx="8035900" cy="6709977"/>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Old Forgotten Jobs of History - Aircraft engines produced unprecedented sound, so in order to hear them at a distance, the war efforts developed listening devices. A two">
            <a:extLst>
              <a:ext uri="{FF2B5EF4-FFF2-40B4-BE49-F238E27FC236}">
                <a16:creationId xmlns:a16="http://schemas.microsoft.com/office/drawing/2014/main" id="{564B6DB6-7CB3-4CA2-537E-762BCC546C7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52085" y="284890"/>
            <a:ext cx="8034005" cy="6477417"/>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70C83D37-9B0C-F93D-86FA-A7FC62F69D79}"/>
              </a:ext>
            </a:extLst>
          </p:cNvPr>
          <p:cNvSpPr txBox="1"/>
          <p:nvPr/>
        </p:nvSpPr>
        <p:spPr>
          <a:xfrm>
            <a:off x="170121" y="1"/>
            <a:ext cx="6018028" cy="6924973"/>
          </a:xfrm>
          <a:prstGeom prst="rect">
            <a:avLst/>
          </a:prstGeom>
          <a:solidFill>
            <a:schemeClr val="bg1"/>
          </a:solidFill>
        </p:spPr>
        <p:txBody>
          <a:bodyPr wrap="square" rtlCol="0">
            <a:spAutoFit/>
          </a:bodyPr>
          <a:lstStyle/>
          <a:p>
            <a:r>
              <a:rPr lang="en-US" sz="2400" dirty="0"/>
              <a:t>Who would have known that being a quiet person would be so important?</a:t>
            </a:r>
          </a:p>
          <a:p>
            <a:endParaRPr lang="en-US" sz="2400" dirty="0"/>
          </a:p>
          <a:p>
            <a:r>
              <a:rPr lang="en-US" sz="2400" dirty="0"/>
              <a:t>His shift started at 9 a.m., and when he walked out into the early morning air, he looked around at an empty blue sky.  The birds had even gone quiet in the hot morning sun.  This would be helpful.</a:t>
            </a:r>
          </a:p>
          <a:p>
            <a:endParaRPr lang="en-US" sz="2400" dirty="0"/>
          </a:p>
          <a:p>
            <a:r>
              <a:rPr lang="en-US" sz="2400" dirty="0"/>
              <a:t>He hiked a half mile away from the barracks on a well-worn path into the clearing, far away from the noises and bustle of camp life.</a:t>
            </a:r>
          </a:p>
          <a:p>
            <a:endParaRPr lang="en-US" sz="2400" dirty="0"/>
          </a:p>
          <a:p>
            <a:r>
              <a:rPr lang="en-US" sz="2400" dirty="0"/>
              <a:t>He remembered his grandfather, barely able to hear without it, holding a metal funnel to his ear to aid his hearing.  </a:t>
            </a:r>
          </a:p>
          <a:p>
            <a:endParaRPr lang="en-US" dirty="0"/>
          </a:p>
          <a:p>
            <a:endParaRPr lang="en-US" dirty="0"/>
          </a:p>
        </p:txBody>
      </p:sp>
      <p:sp>
        <p:nvSpPr>
          <p:cNvPr id="5" name="TextBox 4">
            <a:extLst>
              <a:ext uri="{FF2B5EF4-FFF2-40B4-BE49-F238E27FC236}">
                <a16:creationId xmlns:a16="http://schemas.microsoft.com/office/drawing/2014/main" id="{2ABEAF5E-2FC3-8A60-9A0B-8E506967A91D}"/>
              </a:ext>
            </a:extLst>
          </p:cNvPr>
          <p:cNvSpPr txBox="1"/>
          <p:nvPr/>
        </p:nvSpPr>
        <p:spPr>
          <a:xfrm>
            <a:off x="6188148" y="0"/>
            <a:ext cx="5779905" cy="8402300"/>
          </a:xfrm>
          <a:prstGeom prst="rect">
            <a:avLst/>
          </a:prstGeom>
          <a:solidFill>
            <a:schemeClr val="bg1"/>
          </a:solidFill>
        </p:spPr>
        <p:txBody>
          <a:bodyPr wrap="square" rtlCol="0">
            <a:spAutoFit/>
          </a:bodyPr>
          <a:lstStyle/>
          <a:p>
            <a:r>
              <a:rPr lang="en-US" sz="2400" dirty="0"/>
              <a:t>“Speak into the funnel, Lawrence, so I can hear you,” his Grandfather would tell him.</a:t>
            </a:r>
          </a:p>
          <a:p>
            <a:endParaRPr lang="en-US" sz="2400" dirty="0"/>
          </a:p>
          <a:p>
            <a:r>
              <a:rPr lang="en-US" sz="2400" dirty="0"/>
              <a:t>Now, in this time of war, the funnels—comically large—were attached to his own ears.</a:t>
            </a:r>
          </a:p>
          <a:p>
            <a:endParaRPr lang="en-US" sz="2400" dirty="0"/>
          </a:p>
          <a:p>
            <a:r>
              <a:rPr lang="en-US" sz="2400" dirty="0"/>
              <a:t>What is the sound of an enemy’s motor in the air?  Where does the sound move?  Does it approach?</a:t>
            </a:r>
          </a:p>
          <a:p>
            <a:endParaRPr lang="en-US" sz="2400" dirty="0"/>
          </a:p>
          <a:p>
            <a:r>
              <a:rPr lang="en-US" sz="2400" dirty="0"/>
              <a:t>He had been trained for this.  Now, he must relax, breathe evenly, quiet his own heart so he could hear in case he needed to sound the alarm.</a:t>
            </a:r>
          </a:p>
          <a:p>
            <a:endParaRPr lang="en-US" sz="2400" dirty="0"/>
          </a:p>
          <a:p>
            <a:r>
              <a:rPr lang="en-US" sz="2400" dirty="0"/>
              <a:t>Who would have known that being a quiet person would be so important?</a:t>
            </a:r>
          </a:p>
          <a:p>
            <a:endParaRPr lang="en-US" sz="2400" dirty="0"/>
          </a:p>
          <a:p>
            <a:endParaRPr lang="en-US" sz="2400" dirty="0"/>
          </a:p>
          <a:p>
            <a:r>
              <a:rPr lang="en-US" sz="2400" dirty="0"/>
              <a:t>  </a:t>
            </a:r>
          </a:p>
          <a:p>
            <a:endParaRPr lang="en-US" dirty="0"/>
          </a:p>
          <a:p>
            <a:endParaRPr lang="en-US" dirty="0"/>
          </a:p>
        </p:txBody>
      </p:sp>
    </p:spTree>
    <p:extLst>
      <p:ext uri="{BB962C8B-B14F-4D97-AF65-F5344CB8AC3E}">
        <p14:creationId xmlns:p14="http://schemas.microsoft.com/office/powerpoint/2010/main" val="5697790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xit" presetSubtype="0" fill="hold" grpId="0" nodeType="clickEffect">
                                  <p:stCondLst>
                                    <p:cond delay="0"/>
                                  </p:stCondLst>
                                  <p:childTnLst>
                                    <p:animEffect transition="out" filter="fade">
                                      <p:cBhvr>
                                        <p:cTn id="6" dur="1000"/>
                                        <p:tgtEl>
                                          <p:spTgt spid="4"/>
                                        </p:tgtEl>
                                      </p:cBhvr>
                                    </p:animEffect>
                                    <p:anim calcmode="lin" valueType="num">
                                      <p:cBhvr>
                                        <p:cTn id="7" dur="1000"/>
                                        <p:tgtEl>
                                          <p:spTgt spid="4"/>
                                        </p:tgtEl>
                                        <p:attrNameLst>
                                          <p:attrName>ppt_x</p:attrName>
                                        </p:attrNameLst>
                                      </p:cBhvr>
                                      <p:tavLst>
                                        <p:tav tm="0">
                                          <p:val>
                                            <p:strVal val="ppt_x"/>
                                          </p:val>
                                        </p:tav>
                                        <p:tav tm="100000">
                                          <p:val>
                                            <p:strVal val="ppt_x"/>
                                          </p:val>
                                        </p:tav>
                                      </p:tavLst>
                                    </p:anim>
                                    <p:anim calcmode="lin" valueType="num">
                                      <p:cBhvr>
                                        <p:cTn id="8" dur="1000"/>
                                        <p:tgtEl>
                                          <p:spTgt spid="4"/>
                                        </p:tgtEl>
                                        <p:attrNameLst>
                                          <p:attrName>ppt_y</p:attrName>
                                        </p:attrNameLst>
                                      </p:cBhvr>
                                      <p:tavLst>
                                        <p:tav tm="0">
                                          <p:val>
                                            <p:strVal val="ppt_y"/>
                                          </p:val>
                                        </p:tav>
                                        <p:tav tm="100000">
                                          <p:val>
                                            <p:strVal val="ppt_y+.1"/>
                                          </p:val>
                                        </p:tav>
                                      </p:tavLst>
                                    </p:anim>
                                    <p:set>
                                      <p:cBhvr>
                                        <p:cTn id="9" dur="1" fill="hold">
                                          <p:stCondLst>
                                            <p:cond delay="999"/>
                                          </p:stCondLst>
                                        </p:cTn>
                                        <p:tgtEl>
                                          <p:spTgt spid="4"/>
                                        </p:tgtEl>
                                        <p:attrNameLst>
                                          <p:attrName>style.visibility</p:attrName>
                                        </p:attrNameLst>
                                      </p:cBhvr>
                                      <p:to>
                                        <p:strVal val="hidden"/>
                                      </p:to>
                                    </p:set>
                                  </p:childTnLst>
                                </p:cTn>
                              </p:par>
                            </p:childTnLst>
                          </p:cTn>
                        </p:par>
                      </p:childTnLst>
                    </p:cTn>
                  </p:par>
                  <p:par>
                    <p:cTn id="10" fill="hold">
                      <p:stCondLst>
                        <p:cond delay="indefinite"/>
                      </p:stCondLst>
                      <p:childTnLst>
                        <p:par>
                          <p:cTn id="11" fill="hold">
                            <p:stCondLst>
                              <p:cond delay="0"/>
                            </p:stCondLst>
                            <p:childTnLst>
                              <p:par>
                                <p:cTn id="12" presetID="42" presetClass="exit" presetSubtype="0" fill="hold" grpId="0" nodeType="clickEffect">
                                  <p:stCondLst>
                                    <p:cond delay="0"/>
                                  </p:stCondLst>
                                  <p:childTnLst>
                                    <p:animEffect transition="out" filter="fade">
                                      <p:cBhvr>
                                        <p:cTn id="13" dur="1000"/>
                                        <p:tgtEl>
                                          <p:spTgt spid="5"/>
                                        </p:tgtEl>
                                      </p:cBhvr>
                                    </p:animEffect>
                                    <p:anim calcmode="lin" valueType="num">
                                      <p:cBhvr>
                                        <p:cTn id="14" dur="1000"/>
                                        <p:tgtEl>
                                          <p:spTgt spid="5"/>
                                        </p:tgtEl>
                                        <p:attrNameLst>
                                          <p:attrName>ppt_x</p:attrName>
                                        </p:attrNameLst>
                                      </p:cBhvr>
                                      <p:tavLst>
                                        <p:tav tm="0">
                                          <p:val>
                                            <p:strVal val="ppt_x"/>
                                          </p:val>
                                        </p:tav>
                                        <p:tav tm="100000">
                                          <p:val>
                                            <p:strVal val="ppt_x"/>
                                          </p:val>
                                        </p:tav>
                                      </p:tavLst>
                                    </p:anim>
                                    <p:anim calcmode="lin" valueType="num">
                                      <p:cBhvr>
                                        <p:cTn id="15" dur="1000"/>
                                        <p:tgtEl>
                                          <p:spTgt spid="5"/>
                                        </p:tgtEl>
                                        <p:attrNameLst>
                                          <p:attrName>ppt_y</p:attrName>
                                        </p:attrNameLst>
                                      </p:cBhvr>
                                      <p:tavLst>
                                        <p:tav tm="0">
                                          <p:val>
                                            <p:strVal val="ppt_y"/>
                                          </p:val>
                                        </p:tav>
                                        <p:tav tm="100000">
                                          <p:val>
                                            <p:strVal val="ppt_y+.1"/>
                                          </p:val>
                                        </p:tav>
                                      </p:tavLst>
                                    </p:anim>
                                    <p:set>
                                      <p:cBhvr>
                                        <p:cTn id="16" dur="1" fill="hold">
                                          <p:stCondLst>
                                            <p:cond delay="999"/>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Pre-Radar Listener - Obsolete Jobs of History">
            <a:extLst>
              <a:ext uri="{FF2B5EF4-FFF2-40B4-BE49-F238E27FC236}">
                <a16:creationId xmlns:a16="http://schemas.microsoft.com/office/drawing/2014/main" id="{78B25EAF-9C68-C7FE-A8A8-18FB0BFFD9DE}"/>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2052085" y="52330"/>
            <a:ext cx="8035900" cy="670997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715407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nline Media 1" title="See How Innovative Sound Mirrors Helped Detect Enemy Aircraft">
            <a:hlinkClick r:id="" action="ppaction://media"/>
            <a:extLst>
              <a:ext uri="{FF2B5EF4-FFF2-40B4-BE49-F238E27FC236}">
                <a16:creationId xmlns:a16="http://schemas.microsoft.com/office/drawing/2014/main" id="{A924C704-24A2-F261-537F-288D2EE3C3A7}"/>
              </a:ext>
            </a:extLst>
          </p:cNvPr>
          <p:cNvPicPr>
            <a:picLocks noRot="1" noChangeAspect="1"/>
          </p:cNvPicPr>
          <p:nvPr>
            <a:videoFile r:link="rId1"/>
          </p:nvPr>
        </p:nvPicPr>
        <p:blipFill>
          <a:blip r:embed="rId3"/>
          <a:stretch>
            <a:fillRect/>
          </a:stretch>
        </p:blipFill>
        <p:spPr>
          <a:xfrm>
            <a:off x="311277" y="339675"/>
            <a:ext cx="7867650" cy="4445222"/>
          </a:xfrm>
          <a:prstGeom prst="rect">
            <a:avLst/>
          </a:prstGeom>
        </p:spPr>
      </p:pic>
      <p:sp>
        <p:nvSpPr>
          <p:cNvPr id="4" name="TextBox 3">
            <a:extLst>
              <a:ext uri="{FF2B5EF4-FFF2-40B4-BE49-F238E27FC236}">
                <a16:creationId xmlns:a16="http://schemas.microsoft.com/office/drawing/2014/main" id="{5F89676B-5E6E-4F59-7C54-EE0EBAA19260}"/>
              </a:ext>
            </a:extLst>
          </p:cNvPr>
          <p:cNvSpPr txBox="1"/>
          <p:nvPr/>
        </p:nvSpPr>
        <p:spPr>
          <a:xfrm>
            <a:off x="4035552" y="5265158"/>
            <a:ext cx="6096000" cy="646331"/>
          </a:xfrm>
          <a:prstGeom prst="rect">
            <a:avLst/>
          </a:prstGeom>
          <a:noFill/>
        </p:spPr>
        <p:txBody>
          <a:bodyPr wrap="square">
            <a:spAutoFit/>
          </a:bodyPr>
          <a:lstStyle/>
          <a:p>
            <a:r>
              <a:rPr lang="en-US" dirty="0">
                <a:highlight>
                  <a:srgbClr val="FFFF00"/>
                </a:highlight>
              </a:rPr>
              <a:t>If video fails to download, watch it here:</a:t>
            </a:r>
          </a:p>
          <a:p>
            <a:r>
              <a:rPr lang="en-US" dirty="0">
                <a:highlight>
                  <a:srgbClr val="FFFF00"/>
                </a:highlight>
              </a:rPr>
              <a:t>https://www.youtube.com/watch?v=yB5C1OMloeI&amp;t=48s</a:t>
            </a:r>
          </a:p>
        </p:txBody>
      </p:sp>
    </p:spTree>
    <p:extLst>
      <p:ext uri="{BB962C8B-B14F-4D97-AF65-F5344CB8AC3E}">
        <p14:creationId xmlns:p14="http://schemas.microsoft.com/office/powerpoint/2010/main" val="34280351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2"/>
                </p:tgtEl>
              </p:cMediaNode>
            </p:video>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85</TotalTime>
  <Words>257</Words>
  <Application>Microsoft Office PowerPoint</Application>
  <PresentationFormat>Widescreen</PresentationFormat>
  <Paragraphs>22</Paragraphs>
  <Slides>4</Slides>
  <Notes>0</Notes>
  <HiddenSlides>0</HiddenSlides>
  <MMClips>1</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Aptos</vt:lpstr>
      <vt:lpstr>Aptos Display</vt:lpstr>
      <vt:lpstr>Arial</vt:lpstr>
      <vt:lpstr>Office Theme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HESS, MARK S.</dc:creator>
  <cp:lastModifiedBy>MARK HESS</cp:lastModifiedBy>
  <cp:revision>5</cp:revision>
  <dcterms:created xsi:type="dcterms:W3CDTF">2024-10-03T15:10:18Z</dcterms:created>
  <dcterms:modified xsi:type="dcterms:W3CDTF">2024-12-25T15:05:04Z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a0442f3a-d640-48fd-aca7-962a76ac3aec_Enabled">
    <vt:lpwstr>true</vt:lpwstr>
  </property>
  <property fmtid="{D5CDD505-2E9C-101B-9397-08002B2CF9AE}" pid="3" name="MSIP_Label_a0442f3a-d640-48fd-aca7-962a76ac3aec_SetDate">
    <vt:lpwstr>2024-12-25T13:52:05Z</vt:lpwstr>
  </property>
  <property fmtid="{D5CDD505-2E9C-101B-9397-08002B2CF9AE}" pid="4" name="MSIP_Label_a0442f3a-d640-48fd-aca7-962a76ac3aec_Method">
    <vt:lpwstr>Standard</vt:lpwstr>
  </property>
  <property fmtid="{D5CDD505-2E9C-101B-9397-08002B2CF9AE}" pid="5" name="MSIP_Label_a0442f3a-d640-48fd-aca7-962a76ac3aec_Name">
    <vt:lpwstr>defa4170-0d19-0005-0003-bc88714345d2</vt:lpwstr>
  </property>
  <property fmtid="{D5CDD505-2E9C-101B-9397-08002B2CF9AE}" pid="6" name="MSIP_Label_a0442f3a-d640-48fd-aca7-962a76ac3aec_SiteId">
    <vt:lpwstr>b5a33716-1e23-4b33-ba9a-618a56e76a18</vt:lpwstr>
  </property>
  <property fmtid="{D5CDD505-2E9C-101B-9397-08002B2CF9AE}" pid="7" name="MSIP_Label_a0442f3a-d640-48fd-aca7-962a76ac3aec_ActionId">
    <vt:lpwstr>8811e7e6-3eed-4588-a47d-4bd78fbe2cc0</vt:lpwstr>
  </property>
  <property fmtid="{D5CDD505-2E9C-101B-9397-08002B2CF9AE}" pid="8" name="MSIP_Label_a0442f3a-d640-48fd-aca7-962a76ac3aec_ContentBits">
    <vt:lpwstr>0</vt:lpwstr>
  </property>
</Properties>
</file>