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59192-D3A1-2E51-E735-53095DC72C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C5343E-EF48-09D5-E438-D460A785F0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5EF9EE-113B-FDAA-BDA1-B5E5B7FB9AC2}"/>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5" name="Footer Placeholder 4">
            <a:extLst>
              <a:ext uri="{FF2B5EF4-FFF2-40B4-BE49-F238E27FC236}">
                <a16:creationId xmlns:a16="http://schemas.microsoft.com/office/drawing/2014/main" id="{7FD796BA-2B21-7025-0586-5E2D42C522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9EBC4E-F077-02EF-0A0B-73CBB7BA4E01}"/>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2188981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42AE8-CC06-1BDA-4160-0B557775EA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31568C-A5ED-E953-03E3-8D9D91DA4D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97C205-099D-7142-0CA3-3B719F0B3BA6}"/>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5" name="Footer Placeholder 4">
            <a:extLst>
              <a:ext uri="{FF2B5EF4-FFF2-40B4-BE49-F238E27FC236}">
                <a16:creationId xmlns:a16="http://schemas.microsoft.com/office/drawing/2014/main" id="{7BFA937F-8376-4B4B-EA89-1F635D4500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5590BE-10E0-7A57-C657-E541F3079F29}"/>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2224015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1220F9-F76B-BA9B-D00E-572AB5643F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9FB94C-8101-B3F2-5677-D079B2A9A2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4F475E-AE8E-502E-0A36-6D93C3578A55}"/>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5" name="Footer Placeholder 4">
            <a:extLst>
              <a:ext uri="{FF2B5EF4-FFF2-40B4-BE49-F238E27FC236}">
                <a16:creationId xmlns:a16="http://schemas.microsoft.com/office/drawing/2014/main" id="{627073E8-B2F2-C504-CF71-D3055B089B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5B9767-F57F-2624-FE67-D2FD98AFA0B3}"/>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3714022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085C1-AD13-4FC6-4130-7AD45B4469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8E78DE-EB82-19B2-A501-F95C330731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5DA3D3-05F9-7DB3-BBE9-7EDFEA123DA2}"/>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5" name="Footer Placeholder 4">
            <a:extLst>
              <a:ext uri="{FF2B5EF4-FFF2-40B4-BE49-F238E27FC236}">
                <a16:creationId xmlns:a16="http://schemas.microsoft.com/office/drawing/2014/main" id="{B87330E3-6A00-E1E8-D167-3D5269EED9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1B8F79-ADE1-FD17-B6D8-85091A9BCA61}"/>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3925068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F0957-A120-615E-7803-9E9D84E731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125342-4FC7-8E08-F36F-01E8E12F28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595F8B-C374-6C7F-5496-E4D655FF0BF9}"/>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5" name="Footer Placeholder 4">
            <a:extLst>
              <a:ext uri="{FF2B5EF4-FFF2-40B4-BE49-F238E27FC236}">
                <a16:creationId xmlns:a16="http://schemas.microsoft.com/office/drawing/2014/main" id="{9FE8E686-CC81-DC46-BB8A-8207BDA5A2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6E2816-6C84-44CD-F3D6-9C2FC31F4F43}"/>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4212072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B0169-77D1-62F4-328D-1EF64BCEF5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8D41F8-E6B5-4967-1ACF-EE34F60FBA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1D2EC6-1E74-D670-8A4C-9950DD3C6F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85AC49-A98C-5906-6E93-BD5AB9074604}"/>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6" name="Footer Placeholder 5">
            <a:extLst>
              <a:ext uri="{FF2B5EF4-FFF2-40B4-BE49-F238E27FC236}">
                <a16:creationId xmlns:a16="http://schemas.microsoft.com/office/drawing/2014/main" id="{8A57AA46-FC3F-A9AF-CEB7-285C47EC78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5E3E08-C0E3-A5AC-3E60-50BC213F8BF3}"/>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45594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6E68B-309B-1DD1-6285-CDE4732BF0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357300-2B21-ED47-5826-B6FB2B954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551B93-E433-24D0-92AA-31C7B16CF6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63C65D-91BE-A51D-443B-EB3D0EB315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398C12-3999-460E-C1EA-1904988CFE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BFAB79-0606-0CE6-792B-71EA8CACC0CC}"/>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8" name="Footer Placeholder 7">
            <a:extLst>
              <a:ext uri="{FF2B5EF4-FFF2-40B4-BE49-F238E27FC236}">
                <a16:creationId xmlns:a16="http://schemas.microsoft.com/office/drawing/2014/main" id="{BB2821BF-800A-E7D6-4D8E-7F6E4E3E8C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F1B4CA-019D-12B5-A63E-067893BFE969}"/>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465516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7F06C-8EB1-85E1-F7BD-CA27FC4AF4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317FB8-C98D-2577-14C3-FD1E401E6BEF}"/>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4" name="Footer Placeholder 3">
            <a:extLst>
              <a:ext uri="{FF2B5EF4-FFF2-40B4-BE49-F238E27FC236}">
                <a16:creationId xmlns:a16="http://schemas.microsoft.com/office/drawing/2014/main" id="{407650BC-E5BA-560F-3503-8FD1ADDB7E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568E9C-79E2-BF0E-B1B5-451EEA31DDC4}"/>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4117828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3D7E60-D8AE-9EA9-0622-65073E09A745}"/>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3" name="Footer Placeholder 2">
            <a:extLst>
              <a:ext uri="{FF2B5EF4-FFF2-40B4-BE49-F238E27FC236}">
                <a16:creationId xmlns:a16="http://schemas.microsoft.com/office/drawing/2014/main" id="{0530E604-0D62-9FCC-C0C0-B650B037CD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1B32D1-0FBC-B5A5-ADC2-B82CFCEB0A26}"/>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4048553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0D768-2F65-3CE1-1D46-0A7DE17B7D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66E45B-7734-0F35-BFD8-E2BE31DF8F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E9C8DF-C3C6-607F-14B6-230084EB70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E7A04A-49D4-89F2-026A-66DB6187F547}"/>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6" name="Footer Placeholder 5">
            <a:extLst>
              <a:ext uri="{FF2B5EF4-FFF2-40B4-BE49-F238E27FC236}">
                <a16:creationId xmlns:a16="http://schemas.microsoft.com/office/drawing/2014/main" id="{0EC3FCD7-890A-C32A-2D3F-C69279486A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B6A8CE-398D-F47D-FA84-0DE85EDF6BBA}"/>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482101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052BC-5063-26F7-A06E-F91FF226AA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574BEC-0ACF-EBB7-F60B-542E508ACC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EE5AE2-6C32-C519-2694-A1F522AAE0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8DBC44-0309-37A9-D9D0-262E70262EBD}"/>
              </a:ext>
            </a:extLst>
          </p:cNvPr>
          <p:cNvSpPr>
            <a:spLocks noGrp="1"/>
          </p:cNvSpPr>
          <p:nvPr>
            <p:ph type="dt" sz="half" idx="10"/>
          </p:nvPr>
        </p:nvSpPr>
        <p:spPr/>
        <p:txBody>
          <a:bodyPr/>
          <a:lstStyle/>
          <a:p>
            <a:fld id="{C209E2ED-2937-421C-8FAE-88BE2200BF58}" type="datetimeFigureOut">
              <a:rPr lang="en-US" smtClean="0"/>
              <a:t>12/25/2024</a:t>
            </a:fld>
            <a:endParaRPr lang="en-US"/>
          </a:p>
        </p:txBody>
      </p:sp>
      <p:sp>
        <p:nvSpPr>
          <p:cNvPr id="6" name="Footer Placeholder 5">
            <a:extLst>
              <a:ext uri="{FF2B5EF4-FFF2-40B4-BE49-F238E27FC236}">
                <a16:creationId xmlns:a16="http://schemas.microsoft.com/office/drawing/2014/main" id="{1853A332-31EF-0F61-F02C-99F3E27348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0C9AC2-274B-3BC7-FC3A-5CDE978CE71B}"/>
              </a:ext>
            </a:extLst>
          </p:cNvPr>
          <p:cNvSpPr>
            <a:spLocks noGrp="1"/>
          </p:cNvSpPr>
          <p:nvPr>
            <p:ph type="sldNum" sz="quarter" idx="12"/>
          </p:nvPr>
        </p:nvSpPr>
        <p:spPr/>
        <p:txBody>
          <a:bodyPr/>
          <a:lstStyle/>
          <a:p>
            <a:fld id="{BA4A7E7A-F43D-4CE7-9784-E5231E58B2E7}" type="slidenum">
              <a:rPr lang="en-US" smtClean="0"/>
              <a:t>‹#›</a:t>
            </a:fld>
            <a:endParaRPr lang="en-US"/>
          </a:p>
        </p:txBody>
      </p:sp>
    </p:spTree>
    <p:extLst>
      <p:ext uri="{BB962C8B-B14F-4D97-AF65-F5344CB8AC3E}">
        <p14:creationId xmlns:p14="http://schemas.microsoft.com/office/powerpoint/2010/main" val="1580835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1355D2-8DE8-E5DC-56A1-4587B56ECB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B8B404-A5CC-0CCA-1799-27F027677B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AC36F2-1058-533F-8A71-35110F3C14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209E2ED-2937-421C-8FAE-88BE2200BF58}" type="datetimeFigureOut">
              <a:rPr lang="en-US" smtClean="0"/>
              <a:t>12/25/2024</a:t>
            </a:fld>
            <a:endParaRPr lang="en-US"/>
          </a:p>
        </p:txBody>
      </p:sp>
      <p:sp>
        <p:nvSpPr>
          <p:cNvPr id="5" name="Footer Placeholder 4">
            <a:extLst>
              <a:ext uri="{FF2B5EF4-FFF2-40B4-BE49-F238E27FC236}">
                <a16:creationId xmlns:a16="http://schemas.microsoft.com/office/drawing/2014/main" id="{5BE08C3A-AA4A-2E77-8496-84BC7EAAB4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5821230-1FAC-340B-8852-D4BC554CA0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A4A7E7A-F43D-4CE7-9784-E5231E58B2E7}" type="slidenum">
              <a:rPr lang="en-US" smtClean="0"/>
              <a:t>‹#›</a:t>
            </a:fld>
            <a:endParaRPr lang="en-US"/>
          </a:p>
        </p:txBody>
      </p:sp>
    </p:spTree>
    <p:extLst>
      <p:ext uri="{BB962C8B-B14F-4D97-AF65-F5344CB8AC3E}">
        <p14:creationId xmlns:p14="http://schemas.microsoft.com/office/powerpoint/2010/main" val="4101547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https://www.youtube.com/embed/yB5C1OMloeI?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7B9E90-D8B3-6DC1-BDB7-7DE4CF2543D5}"/>
              </a:ext>
            </a:extLst>
          </p:cNvPr>
          <p:cNvSpPr txBox="1"/>
          <p:nvPr/>
        </p:nvSpPr>
        <p:spPr>
          <a:xfrm>
            <a:off x="4710224" y="5220586"/>
            <a:ext cx="11610753" cy="707886"/>
          </a:xfrm>
          <a:prstGeom prst="rect">
            <a:avLst/>
          </a:prstGeom>
          <a:noFill/>
        </p:spPr>
        <p:txBody>
          <a:bodyPr wrap="square" rtlCol="0">
            <a:spAutoFit/>
          </a:bodyPr>
          <a:lstStyle/>
          <a:p>
            <a:r>
              <a:rPr lang="en-US" sz="4000" dirty="0"/>
              <a:t>Can you guess my mystery job?</a:t>
            </a:r>
          </a:p>
        </p:txBody>
      </p:sp>
    </p:spTree>
    <p:extLst>
      <p:ext uri="{BB962C8B-B14F-4D97-AF65-F5344CB8AC3E}">
        <p14:creationId xmlns:p14="http://schemas.microsoft.com/office/powerpoint/2010/main" val="1163281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re-Radar Listener - Obsolete Jobs of History">
            <a:extLst>
              <a:ext uri="{FF2B5EF4-FFF2-40B4-BE49-F238E27FC236}">
                <a16:creationId xmlns:a16="http://schemas.microsoft.com/office/drawing/2014/main" id="{78B25EAF-9C68-C7FE-A8A8-18FB0BFFD9D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52085" y="52330"/>
            <a:ext cx="8035900" cy="670997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ld Forgotten Jobs of History - Aircraft engines produced unprecedented sound, so in order to hear them at a distance, the war efforts developed listening devices. A two">
            <a:extLst>
              <a:ext uri="{FF2B5EF4-FFF2-40B4-BE49-F238E27FC236}">
                <a16:creationId xmlns:a16="http://schemas.microsoft.com/office/drawing/2014/main" id="{564B6DB6-7CB3-4CA2-537E-762BCC546C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2085" y="284890"/>
            <a:ext cx="8034005" cy="647741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0C83D37-9B0C-F93D-86FA-A7FC62F69D79}"/>
              </a:ext>
            </a:extLst>
          </p:cNvPr>
          <p:cNvSpPr txBox="1"/>
          <p:nvPr/>
        </p:nvSpPr>
        <p:spPr>
          <a:xfrm>
            <a:off x="170121" y="1"/>
            <a:ext cx="6018028" cy="6924973"/>
          </a:xfrm>
          <a:prstGeom prst="rect">
            <a:avLst/>
          </a:prstGeom>
          <a:solidFill>
            <a:schemeClr val="bg1"/>
          </a:solidFill>
        </p:spPr>
        <p:txBody>
          <a:bodyPr wrap="square" rtlCol="0">
            <a:spAutoFit/>
          </a:bodyPr>
          <a:lstStyle/>
          <a:p>
            <a:r>
              <a:rPr lang="en-US" sz="2400" dirty="0"/>
              <a:t>Who would have known that being a quiet person would be so important?</a:t>
            </a:r>
          </a:p>
          <a:p>
            <a:endParaRPr lang="en-US" sz="2400" dirty="0"/>
          </a:p>
          <a:p>
            <a:r>
              <a:rPr lang="en-US" sz="2400" dirty="0"/>
              <a:t>His shift started at 9 a.m., and when he walked out into the early morning air, he looked around at an empty blue sky.  The birds had even gone quiet in the hot morning sun.  This would be helpful.</a:t>
            </a:r>
          </a:p>
          <a:p>
            <a:endParaRPr lang="en-US" sz="2400" dirty="0"/>
          </a:p>
          <a:p>
            <a:r>
              <a:rPr lang="en-US" sz="2400" dirty="0"/>
              <a:t>He hiked a half mile away from the barracks on a well-worn path into the clearing, far away from the noises and bustle of camp life.</a:t>
            </a:r>
          </a:p>
          <a:p>
            <a:endParaRPr lang="en-US" sz="2400" dirty="0"/>
          </a:p>
          <a:p>
            <a:r>
              <a:rPr lang="en-US" sz="2400" dirty="0"/>
              <a:t>He remembered his grandfather, barely able to hear without it, holding a metal funnel to his ear to aid his hearing.  </a:t>
            </a:r>
          </a:p>
          <a:p>
            <a:endParaRPr lang="en-US" dirty="0"/>
          </a:p>
          <a:p>
            <a:endParaRPr lang="en-US" dirty="0"/>
          </a:p>
        </p:txBody>
      </p:sp>
      <p:sp>
        <p:nvSpPr>
          <p:cNvPr id="5" name="TextBox 4">
            <a:extLst>
              <a:ext uri="{FF2B5EF4-FFF2-40B4-BE49-F238E27FC236}">
                <a16:creationId xmlns:a16="http://schemas.microsoft.com/office/drawing/2014/main" id="{2ABEAF5E-2FC3-8A60-9A0B-8E506967A91D}"/>
              </a:ext>
            </a:extLst>
          </p:cNvPr>
          <p:cNvSpPr txBox="1"/>
          <p:nvPr/>
        </p:nvSpPr>
        <p:spPr>
          <a:xfrm>
            <a:off x="6188148" y="0"/>
            <a:ext cx="5779905" cy="8402300"/>
          </a:xfrm>
          <a:prstGeom prst="rect">
            <a:avLst/>
          </a:prstGeom>
          <a:solidFill>
            <a:schemeClr val="bg1"/>
          </a:solidFill>
        </p:spPr>
        <p:txBody>
          <a:bodyPr wrap="square" rtlCol="0">
            <a:spAutoFit/>
          </a:bodyPr>
          <a:lstStyle/>
          <a:p>
            <a:r>
              <a:rPr lang="en-US" sz="2400" dirty="0"/>
              <a:t>“Speak into the funnel, Lawrence, so I can hear you,” his Grandfather would tell him.</a:t>
            </a:r>
          </a:p>
          <a:p>
            <a:endParaRPr lang="en-US" sz="2400" dirty="0"/>
          </a:p>
          <a:p>
            <a:r>
              <a:rPr lang="en-US" sz="2400" dirty="0"/>
              <a:t>Now, in this time of war, the funnels—comically large—were attached to his own ears.</a:t>
            </a:r>
          </a:p>
          <a:p>
            <a:endParaRPr lang="en-US" sz="2400" dirty="0"/>
          </a:p>
          <a:p>
            <a:r>
              <a:rPr lang="en-US" sz="2400" dirty="0"/>
              <a:t>What is the sound of an enemy’s motor in the air?  Where does the sound move?  Does it approach?</a:t>
            </a:r>
          </a:p>
          <a:p>
            <a:endParaRPr lang="en-US" sz="2400" dirty="0"/>
          </a:p>
          <a:p>
            <a:r>
              <a:rPr lang="en-US" sz="2400" dirty="0"/>
              <a:t>He had been trained for this.  Now, he must relax, breathe evenly, quiet his own heart so he could hear in case he needed to sound the alarm.</a:t>
            </a:r>
          </a:p>
          <a:p>
            <a:endParaRPr lang="en-US" sz="2400" dirty="0"/>
          </a:p>
          <a:p>
            <a:r>
              <a:rPr lang="en-US" sz="2400" dirty="0"/>
              <a:t>Who would have known that being a quiet person would be so important?</a:t>
            </a:r>
          </a:p>
          <a:p>
            <a:endParaRPr lang="en-US" sz="2400" dirty="0"/>
          </a:p>
          <a:p>
            <a:endParaRPr lang="en-US" sz="2400" dirty="0"/>
          </a:p>
          <a:p>
            <a:r>
              <a:rPr lang="en-US" sz="2400" dirty="0"/>
              <a:t>  </a:t>
            </a:r>
          </a:p>
          <a:p>
            <a:endParaRPr lang="en-US" dirty="0"/>
          </a:p>
          <a:p>
            <a:endParaRPr lang="en-US" dirty="0"/>
          </a:p>
        </p:txBody>
      </p:sp>
    </p:spTree>
    <p:extLst>
      <p:ext uri="{BB962C8B-B14F-4D97-AF65-F5344CB8AC3E}">
        <p14:creationId xmlns:p14="http://schemas.microsoft.com/office/powerpoint/2010/main" val="569779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4"/>
                                        </p:tgtEl>
                                      </p:cBhvr>
                                    </p:animEffect>
                                    <p:anim calcmode="lin" valueType="num">
                                      <p:cBhvr>
                                        <p:cTn id="7" dur="1000"/>
                                        <p:tgtEl>
                                          <p:spTgt spid="4"/>
                                        </p:tgtEl>
                                        <p:attrNameLst>
                                          <p:attrName>ppt_x</p:attrName>
                                        </p:attrNameLst>
                                      </p:cBhvr>
                                      <p:tavLst>
                                        <p:tav tm="0">
                                          <p:val>
                                            <p:strVal val="ppt_x"/>
                                          </p:val>
                                        </p:tav>
                                        <p:tav tm="100000">
                                          <p:val>
                                            <p:strVal val="ppt_x"/>
                                          </p:val>
                                        </p:tav>
                                      </p:tavLst>
                                    </p:anim>
                                    <p:anim calcmode="lin" valueType="num">
                                      <p:cBhvr>
                                        <p:cTn id="8" dur="1000"/>
                                        <p:tgtEl>
                                          <p:spTgt spid="4"/>
                                        </p:tgtEl>
                                        <p:attrNameLst>
                                          <p:attrName>ppt_y</p:attrName>
                                        </p:attrNameLst>
                                      </p:cBhvr>
                                      <p:tavLst>
                                        <p:tav tm="0">
                                          <p:val>
                                            <p:strVal val="ppt_y"/>
                                          </p:val>
                                        </p:tav>
                                        <p:tav tm="100000">
                                          <p:val>
                                            <p:strVal val="ppt_y+.1"/>
                                          </p:val>
                                        </p:tav>
                                      </p:tavLst>
                                    </p:anim>
                                    <p:set>
                                      <p:cBhvr>
                                        <p:cTn id="9" dur="1" fill="hold">
                                          <p:stCondLst>
                                            <p:cond delay="999"/>
                                          </p:stCondLst>
                                        </p:cTn>
                                        <p:tgtEl>
                                          <p:spTgt spid="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e-Radar Listener - Obsolete Jobs of History">
            <a:extLst>
              <a:ext uri="{FF2B5EF4-FFF2-40B4-BE49-F238E27FC236}">
                <a16:creationId xmlns:a16="http://schemas.microsoft.com/office/drawing/2014/main" id="{78B25EAF-9C68-C7FE-A8A8-18FB0BFFD9D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52085" y="52330"/>
            <a:ext cx="8035900" cy="67099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540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See How Innovative Sound Mirrors Helped Detect Enemy Aircraft">
            <a:hlinkClick r:id="" action="ppaction://media"/>
            <a:extLst>
              <a:ext uri="{FF2B5EF4-FFF2-40B4-BE49-F238E27FC236}">
                <a16:creationId xmlns:a16="http://schemas.microsoft.com/office/drawing/2014/main" id="{A924C704-24A2-F261-537F-288D2EE3C3A7}"/>
              </a:ext>
            </a:extLst>
          </p:cNvPr>
          <p:cNvPicPr>
            <a:picLocks noRot="1" noChangeAspect="1"/>
          </p:cNvPicPr>
          <p:nvPr>
            <a:videoFile r:link="rId1"/>
          </p:nvPr>
        </p:nvPicPr>
        <p:blipFill>
          <a:blip r:embed="rId3"/>
          <a:stretch>
            <a:fillRect/>
          </a:stretch>
        </p:blipFill>
        <p:spPr>
          <a:xfrm>
            <a:off x="311277" y="339675"/>
            <a:ext cx="7867650" cy="4445222"/>
          </a:xfrm>
          <a:prstGeom prst="rect">
            <a:avLst/>
          </a:prstGeom>
        </p:spPr>
      </p:pic>
      <p:sp>
        <p:nvSpPr>
          <p:cNvPr id="4" name="TextBox 3">
            <a:extLst>
              <a:ext uri="{FF2B5EF4-FFF2-40B4-BE49-F238E27FC236}">
                <a16:creationId xmlns:a16="http://schemas.microsoft.com/office/drawing/2014/main" id="{5F89676B-5E6E-4F59-7C54-EE0EBAA19260}"/>
              </a:ext>
            </a:extLst>
          </p:cNvPr>
          <p:cNvSpPr txBox="1"/>
          <p:nvPr/>
        </p:nvSpPr>
        <p:spPr>
          <a:xfrm>
            <a:off x="4035552" y="5265158"/>
            <a:ext cx="6096000" cy="646331"/>
          </a:xfrm>
          <a:prstGeom prst="rect">
            <a:avLst/>
          </a:prstGeom>
          <a:noFill/>
        </p:spPr>
        <p:txBody>
          <a:bodyPr wrap="square">
            <a:spAutoFit/>
          </a:bodyPr>
          <a:lstStyle/>
          <a:p>
            <a:r>
              <a:rPr lang="en-US" dirty="0">
                <a:highlight>
                  <a:srgbClr val="FFFF00"/>
                </a:highlight>
              </a:rPr>
              <a:t>If video fails to download, watch it here:</a:t>
            </a:r>
          </a:p>
          <a:p>
            <a:r>
              <a:rPr lang="en-US" dirty="0">
                <a:highlight>
                  <a:srgbClr val="FFFF00"/>
                </a:highlight>
              </a:rPr>
              <a:t>https://www.youtube.com/watch?v=yB5C1OMloeI&amp;t=48s</a:t>
            </a:r>
          </a:p>
        </p:txBody>
      </p:sp>
    </p:spTree>
    <p:extLst>
      <p:ext uri="{BB962C8B-B14F-4D97-AF65-F5344CB8AC3E}">
        <p14:creationId xmlns:p14="http://schemas.microsoft.com/office/powerpoint/2010/main" val="342803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85</TotalTime>
  <Words>257</Words>
  <Application>Microsoft Office PowerPoint</Application>
  <PresentationFormat>Widescreen</PresentationFormat>
  <Paragraphs>22</Paragraphs>
  <Slides>4</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Aptos Display</vt:lpstr>
      <vt:lpstr>Arial</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HESS, MARK S.</dc:creator>
  <cp:lastModifiedBy>MARK HESS</cp:lastModifiedBy>
  <cp:revision>5</cp:revision>
  <dcterms:created xsi:type="dcterms:W3CDTF">2024-10-03T15:10:18Z</dcterms:created>
  <dcterms:modified xsi:type="dcterms:W3CDTF">2024-12-25T15:05:04Z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0442f3a-d640-48fd-aca7-962a76ac3aec_Enabled">
    <vt:lpwstr>true</vt:lpwstr>
  </property>
  <property fmtid="{D5CDD505-2E9C-101B-9397-08002B2CF9AE}" pid="3" name="MSIP_Label_a0442f3a-d640-48fd-aca7-962a76ac3aec_SetDate">
    <vt:lpwstr>2024-12-25T13:52:05Z</vt:lpwstr>
  </property>
  <property fmtid="{D5CDD505-2E9C-101B-9397-08002B2CF9AE}" pid="4" name="MSIP_Label_a0442f3a-d640-48fd-aca7-962a76ac3aec_Method">
    <vt:lpwstr>Standard</vt:lpwstr>
  </property>
  <property fmtid="{D5CDD505-2E9C-101B-9397-08002B2CF9AE}" pid="5" name="MSIP_Label_a0442f3a-d640-48fd-aca7-962a76ac3aec_Name">
    <vt:lpwstr>defa4170-0d19-0005-0003-bc88714345d2</vt:lpwstr>
  </property>
  <property fmtid="{D5CDD505-2E9C-101B-9397-08002B2CF9AE}" pid="6" name="MSIP_Label_a0442f3a-d640-48fd-aca7-962a76ac3aec_SiteId">
    <vt:lpwstr>b5a33716-1e23-4b33-ba9a-618a56e76a18</vt:lpwstr>
  </property>
  <property fmtid="{D5CDD505-2E9C-101B-9397-08002B2CF9AE}" pid="7" name="MSIP_Label_a0442f3a-d640-48fd-aca7-962a76ac3aec_ActionId">
    <vt:lpwstr>8811e7e6-3eed-4588-a47d-4bd78fbe2cc0</vt:lpwstr>
  </property>
  <property fmtid="{D5CDD505-2E9C-101B-9397-08002B2CF9AE}" pid="8" name="MSIP_Label_a0442f3a-d640-48fd-aca7-962a76ac3aec_ContentBits">
    <vt:lpwstr>0</vt:lpwstr>
  </property>
</Properties>
</file>